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11"/>
  </p:notesMasterIdLst>
  <p:sldIdLst>
    <p:sldId id="256" r:id="rId2"/>
    <p:sldId id="516" r:id="rId3"/>
    <p:sldId id="526" r:id="rId4"/>
    <p:sldId id="527" r:id="rId5"/>
    <p:sldId id="528" r:id="rId6"/>
    <p:sldId id="529" r:id="rId7"/>
    <p:sldId id="530" r:id="rId8"/>
    <p:sldId id="531" r:id="rId9"/>
    <p:sldId id="292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15B"/>
    <a:srgbClr val="000000"/>
    <a:srgbClr val="DDDDDD"/>
    <a:srgbClr val="C0C0C0"/>
    <a:srgbClr val="EAEAEA"/>
    <a:srgbClr val="CC0000"/>
    <a:srgbClr val="46ACAE"/>
    <a:srgbClr val="7EA5D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3" autoAdjust="0"/>
    <p:restoredTop sz="92101" autoAdjust="0"/>
  </p:normalViewPr>
  <p:slideViewPr>
    <p:cSldViewPr>
      <p:cViewPr varScale="1">
        <p:scale>
          <a:sx n="63" d="100"/>
          <a:sy n="63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F5F83D1-3B36-4E46-8E5C-DE7EF7005029}" type="datetimeFigureOut">
              <a:rPr lang="en-US"/>
              <a:pPr>
                <a:defRPr/>
              </a:pPr>
              <a:t>9/5/2016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06951F-F022-4067-A987-07348BF8B5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690312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4FD50C2-0005-4BCF-9F15-36003EE34D4C}" type="slidenum">
              <a:rPr lang="en-US"/>
              <a:pPr eaLnBrk="1" hangingPunct="1"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8158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041400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EC9E4-1328-4888-A855-FF074753C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979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48DAF-B0FE-4876-9BFD-92D317FD71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911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8E1D8-B7D1-46E9-9E27-F6AE705F2A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2622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009647"/>
          </a:xfrm>
        </p:spPr>
        <p:txBody>
          <a:bodyPr>
            <a:norm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28650" y="1607185"/>
            <a:ext cx="7886700" cy="4569777"/>
          </a:xfrm>
        </p:spPr>
        <p:txBody>
          <a:bodyPr/>
          <a:lstStyle>
            <a:lvl1pPr marL="344488" indent="-344488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8975" indent="-346075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033463" indent="-347663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200150" indent="-171450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1543050" indent="-171450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4574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86150" y="6356351"/>
            <a:ext cx="21717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1189036"/>
            <a:ext cx="8763000" cy="145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361950" y="1285492"/>
            <a:ext cx="8782050" cy="13214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53200" y="1191230"/>
            <a:ext cx="2590800" cy="1434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91241" y="1153162"/>
            <a:ext cx="666750" cy="274636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45366" y="1109832"/>
            <a:ext cx="666750" cy="27463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#</a:t>
            </a:r>
            <a:fld id="{49F294B5-0961-49ED-80CF-88E3D38677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19532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6226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863D-36C2-4936-94BE-143BD2D5C6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221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13027-3747-48EC-B09E-EBDE228411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009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74638"/>
            <a:ext cx="7886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89075"/>
            <a:ext cx="3867150" cy="64135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8" y="2193926"/>
            <a:ext cx="3867150" cy="3978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2248" y="1489075"/>
            <a:ext cx="3868340" cy="64135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248" y="2193926"/>
            <a:ext cx="3868340" cy="3978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76A30-B19E-40DA-B74F-21B8C36676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806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5A72-2274-4939-A97F-D61900099D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9712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FE7DD-2B3E-4702-A27B-90E8B7CA9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605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01850"/>
            <a:ext cx="2949178" cy="375920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4ADD-C62F-464C-8AD4-74FA158EDE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551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01850"/>
            <a:ext cx="2949178" cy="375920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98D32-88F1-4B0B-B7D0-B2A034214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4851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6150" y="6356351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790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4E4AF-6632-477B-8EE3-E4F41EDA50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49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hdr="0" ftr="0" dt="0"/>
  <p:txStyles>
    <p:titleStyle>
      <a:lvl1pPr algn="l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295400"/>
            <a:ext cx="7239000" cy="1816424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6.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Cài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Interface</a:t>
            </a:r>
          </a:p>
        </p:txBody>
      </p:sp>
      <p:sp>
        <p:nvSpPr>
          <p:cNvPr id="10" name="Subtitle 1"/>
          <p:cNvSpPr>
            <a:spLocks noGrp="1"/>
          </p:cNvSpPr>
          <p:nvPr>
            <p:ph type="subTitle" idx="1"/>
          </p:nvPr>
        </p:nvSpPr>
        <p:spPr>
          <a:xfrm>
            <a:off x="1372186" y="3962400"/>
            <a:ext cx="6858000" cy="1655763"/>
          </a:xfrm>
        </p:spPr>
        <p:txBody>
          <a:bodyPr/>
          <a:lstStyle/>
          <a:p>
            <a:pPr algn="l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 VIỆT KHÁNH</a:t>
            </a:r>
          </a:p>
          <a:p>
            <a:pPr algn="l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Email: tranvietkhanh79@gmail.com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3600" y="6468739"/>
            <a:ext cx="3185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solidFill>
                  <a:schemeClr val="bg1">
                    <a:lumMod val="75000"/>
                  </a:schemeClr>
                </a:solidFill>
              </a:rPr>
              <a:t>Cập</a:t>
            </a:r>
            <a:r>
              <a:rPr lang="en-US" sz="1600" i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dirty="0" err="1" smtClean="0">
                <a:solidFill>
                  <a:schemeClr val="bg1">
                    <a:lumMod val="75000"/>
                  </a:schemeClr>
                </a:solidFill>
              </a:rPr>
              <a:t>nhật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: 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04 </a:t>
            </a:r>
            <a:r>
              <a:rPr lang="en-US" sz="1600" i="1" err="1" smtClean="0">
                <a:solidFill>
                  <a:schemeClr val="bg1">
                    <a:lumMod val="75000"/>
                  </a:schemeClr>
                </a:solidFill>
              </a:rPr>
              <a:t>tháng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09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err="1" smtClean="0">
                <a:solidFill>
                  <a:schemeClr val="bg1">
                    <a:lumMod val="75000"/>
                  </a:schemeClr>
                </a:solidFill>
              </a:rPr>
              <a:t>năm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en-US" sz="1600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Nội</a:t>
            </a:r>
            <a:r>
              <a:rPr lang="en-US" dirty="0" smtClean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76400"/>
            <a:ext cx="7886700" cy="45005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diện</a:t>
            </a:r>
            <a:r>
              <a:rPr lang="en-US" dirty="0" smtClean="0"/>
              <a:t> (Interface) </a:t>
            </a:r>
          </a:p>
          <a:p>
            <a:pPr>
              <a:lnSpc>
                <a:spcPct val="150000"/>
              </a:lnSpc>
            </a:pP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minh </a:t>
            </a:r>
            <a:r>
              <a:rPr lang="en-US" dirty="0" err="1" smtClean="0"/>
              <a:t>họa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28387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Định Nghĩa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5123" name="Content Placeholder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65785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vi-VN" sz="2800" b="0" dirty="0" smtClean="0"/>
              <a:t>Giao diện là một dạng của lớp trừu tượng</a:t>
            </a:r>
          </a:p>
          <a:p>
            <a:pPr>
              <a:lnSpc>
                <a:spcPct val="150000"/>
              </a:lnSpc>
            </a:pPr>
            <a:r>
              <a:rPr lang="vi-VN" sz="2800" b="0" dirty="0" smtClean="0"/>
              <a:t>Chỉ có các nguyên mẫu phương thức, thuộc</a:t>
            </a:r>
            <a:r>
              <a:rPr lang="en-US" sz="2800" b="0" dirty="0" smtClean="0"/>
              <a:t> </a:t>
            </a:r>
            <a:r>
              <a:rPr lang="vi-VN" sz="2800" b="0" dirty="0" smtClean="0"/>
              <a:t>tính, chỉ mục, được khai báo trong giao diện.</a:t>
            </a:r>
          </a:p>
          <a:p>
            <a:pPr>
              <a:lnSpc>
                <a:spcPct val="150000"/>
              </a:lnSpc>
            </a:pPr>
            <a:r>
              <a:rPr lang="en-US" sz="2800" b="0" dirty="0" err="1" smtClean="0"/>
              <a:t>Tất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cả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các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thành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phần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khai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báo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trong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giao</a:t>
            </a:r>
            <a:r>
              <a:rPr lang="en-US" sz="2800" b="0" dirty="0" smtClean="0"/>
              <a:t> </a:t>
            </a:r>
            <a:r>
              <a:rPr lang="vi-VN" sz="2800" b="0" dirty="0" smtClean="0"/>
              <a:t>diện mặc định là public (nên không có từ</a:t>
            </a:r>
            <a:r>
              <a:rPr lang="en-US" sz="2800" b="0" dirty="0" smtClean="0"/>
              <a:t> </a:t>
            </a:r>
            <a:r>
              <a:rPr lang="vi-VN" sz="2800" b="0" dirty="0" smtClean="0"/>
              <a:t>khóa về mức độ truy cập trong khai báo các</a:t>
            </a:r>
            <a:r>
              <a:rPr lang="en-US" sz="2800" b="0" dirty="0" smtClean="0"/>
              <a:t> </a:t>
            </a:r>
            <a:r>
              <a:rPr lang="vi-VN" sz="2800" b="0" dirty="0" smtClean="0"/>
              <a:t>thuộc tính và phương thức)</a:t>
            </a:r>
          </a:p>
          <a:p>
            <a:pPr>
              <a:lnSpc>
                <a:spcPct val="150000"/>
              </a:lnSpc>
            </a:pPr>
            <a:r>
              <a:rPr lang="en-US" sz="2800" b="0" dirty="0" err="1" smtClean="0"/>
              <a:t>Khi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một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lớp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kế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thừa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một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giao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diện</a:t>
            </a:r>
            <a:r>
              <a:rPr lang="en-US" sz="2800" b="0" dirty="0" smtClean="0"/>
              <a:t> ta </a:t>
            </a:r>
            <a:r>
              <a:rPr lang="en-US" sz="2800" b="0" dirty="0" err="1" smtClean="0"/>
              <a:t>nói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rằng</a:t>
            </a:r>
            <a:r>
              <a:rPr lang="en-US" sz="2800" b="0" dirty="0" smtClean="0"/>
              <a:t> </a:t>
            </a:r>
            <a:r>
              <a:rPr lang="vi-VN" sz="2800" b="0" dirty="0" smtClean="0"/>
              <a:t>lớp đó thực thi (Implement) giao diện</a:t>
            </a:r>
            <a:endParaRPr lang="en-US" sz="2800" b="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97D21B6-BB52-4236-B1A0-4D96A7312D34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083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Cú pháp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5123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marL="4859338" indent="-4859338">
              <a:buFont typeface="Wingdings" panose="05000000000000000000" pitchFamily="2" charset="2"/>
              <a:buNone/>
              <a:defRPr/>
            </a:pPr>
            <a:r>
              <a:rPr lang="vi-VN" sz="2400" dirty="0">
                <a:latin typeface="Courier New" pitchFamily="49" charset="0"/>
                <a:cs typeface="Courier New" pitchFamily="49" charset="0"/>
              </a:rPr>
              <a:t>[MứcĐộTruyCập] Interface TênGiaoDiện [: GiaoDiệnCơ Sở]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//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Nội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dung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giao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diện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sz="2400" b="0" dirty="0" smtClean="0"/>
          </a:p>
          <a:p>
            <a:pPr>
              <a:defRPr/>
            </a:pPr>
            <a:r>
              <a:rPr lang="vi-VN" sz="2400" i="1" dirty="0"/>
              <a:t>Trong đó:</a:t>
            </a:r>
          </a:p>
          <a:p>
            <a:pPr lvl="1">
              <a:defRPr/>
            </a:pPr>
            <a:r>
              <a:rPr lang="vi-VN" sz="2400" i="1" dirty="0"/>
              <a:t>[MứcĐộTruyCập] : thường là public;</a:t>
            </a:r>
          </a:p>
          <a:p>
            <a:pPr lvl="1">
              <a:defRPr/>
            </a:pPr>
            <a:r>
              <a:rPr lang="vi-VN" sz="2400" i="1" dirty="0"/>
              <a:t>[: GiaoDiệnCơ Sở] : danh sách các Interface khác mà nó </a:t>
            </a:r>
            <a:r>
              <a:rPr lang="vi-VN" sz="2400" i="1" dirty="0" smtClean="0"/>
              <a:t>kế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thừa</a:t>
            </a:r>
            <a:r>
              <a:rPr lang="en-US" sz="2400" i="1" dirty="0"/>
              <a:t>, </a:t>
            </a:r>
            <a:r>
              <a:rPr lang="en-US" sz="2400" i="1" dirty="0" err="1"/>
              <a:t>mỗi</a:t>
            </a:r>
            <a:r>
              <a:rPr lang="en-US" sz="2400" i="1" dirty="0"/>
              <a:t> Interface </a:t>
            </a:r>
            <a:r>
              <a:rPr lang="en-US" sz="2400" i="1" dirty="0" err="1"/>
              <a:t>các</a:t>
            </a:r>
            <a:r>
              <a:rPr lang="en-US" sz="2400" i="1" dirty="0"/>
              <a:t> </a:t>
            </a:r>
            <a:r>
              <a:rPr lang="en-US" sz="2400" i="1" dirty="0" err="1"/>
              <a:t>nhau</a:t>
            </a:r>
            <a:r>
              <a:rPr lang="en-US" sz="2400" i="1" dirty="0"/>
              <a:t> </a:t>
            </a:r>
            <a:r>
              <a:rPr lang="en-US" sz="2400" i="1" dirty="0" err="1"/>
              <a:t>bởi</a:t>
            </a:r>
            <a:r>
              <a:rPr lang="en-US" sz="2400" i="1" dirty="0"/>
              <a:t> </a:t>
            </a:r>
            <a:r>
              <a:rPr lang="en-US" sz="2400" i="1" dirty="0" err="1"/>
              <a:t>dấu</a:t>
            </a:r>
            <a:r>
              <a:rPr lang="en-US" sz="2400" i="1" dirty="0"/>
              <a:t> </a:t>
            </a:r>
            <a:r>
              <a:rPr lang="en-US" sz="2400" i="1" dirty="0" err="1"/>
              <a:t>phẩy</a:t>
            </a:r>
            <a:r>
              <a:rPr lang="en-US" sz="2400" i="1" dirty="0"/>
              <a:t> (,)</a:t>
            </a:r>
            <a:endParaRPr lang="en-US" sz="2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661029C-B6DD-4757-80F0-4CCD3392A5ED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042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Ví dụ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7171" name="Content Placeholder 3"/>
          <p:cNvSpPr>
            <a:spLocks noGrp="1"/>
          </p:cNvSpPr>
          <p:nvPr>
            <p:ph idx="1"/>
          </p:nvPr>
        </p:nvSpPr>
        <p:spPr>
          <a:xfrm>
            <a:off x="457200" y="1676400"/>
            <a:ext cx="8534400" cy="51054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interface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IPlayerManager</a:t>
            </a:r>
            <a:endParaRPr lang="en-US" sz="2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PlayMusic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PauseMusic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void Stop();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OnOff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//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thuộc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tính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của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Interface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get 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8982EE1-AECB-4E97-8DB1-EFE31336F562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04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Ví dụ (tt)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8195" name="Content Placeholder 3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1054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interface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IPlayerManager</a:t>
            </a:r>
            <a:endParaRPr lang="en-US" sz="2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PlayMusic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PauseMusic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void Stop();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OnOff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//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thuộc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tính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của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Interface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get 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// Error 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37CA812-1704-45ED-B72B-C4D00EC8BA8F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6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42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Ví dụ (tt)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9219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class Player : </a:t>
            </a:r>
            <a:r>
              <a:rPr lang="en-US" sz="1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IPlayerManager</a:t>
            </a:r>
            <a:endParaRPr lang="en-US" sz="18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  </a:t>
            </a:r>
            <a:r>
              <a:rPr lang="en-US" sz="1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_Switch;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PlayMusic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Console.WriteLine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(“Music is playing ”);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_Switch = 1 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PauseMusic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Console.WriteLine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(“Music is pause ”);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_Switch = 0 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void Stop()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Console.WriteLine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(“Music is stopped ”);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_Switch = -1 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 // Error 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E9868EA-BB44-466E-82E3-2FB7C799BD9E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7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73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Ví dụ (tt)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10243" name="Content Placeholder 3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3340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class Player : </a:t>
            </a:r>
            <a:r>
              <a:rPr lang="en-US" sz="1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IPlayerManager</a:t>
            </a:r>
            <a:endParaRPr lang="en-US" sz="18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  </a:t>
            </a:r>
            <a:r>
              <a:rPr lang="en-US" sz="1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_Switch;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PlayMusic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Console.WriteLine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(“Music is playing ”);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_Switch = 1 ; }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PauseMusic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Console.WriteLine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(“Music is pause ”);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_Switch = 0 ; }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void Stop()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Console.WriteLine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(“Music is stopped ”);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_Switch = -1 ; }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OnOff</a:t>
            </a:r>
            <a:endParaRPr lang="en-US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get { return _Switch ; }</a:t>
            </a:r>
          </a:p>
          <a:p>
            <a:pPr marL="400050" lvl="1" indent="0">
              <a:buFont typeface="Wingdings" panose="05000000000000000000" pitchFamily="2" charset="2"/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D9B3E63-A9F5-4577-8957-59B8BA9F43BE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8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346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FAQs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5F5705E-6B02-4655-89B4-444D56CDD2E3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9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pic>
        <p:nvPicPr>
          <p:cNvPr id="15365" name="Picture 15" descr="C:\Users\Minh Thanh\Desktop\faq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76400"/>
            <a:ext cx="47498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2239</TotalTime>
  <Words>356</Words>
  <Application>Microsoft Office PowerPoint</Application>
  <PresentationFormat>On-screen Show (4:3)</PresentationFormat>
  <Paragraphs>87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Chương 6. Cài đặt Interface</vt:lpstr>
      <vt:lpstr>Nội dung</vt:lpstr>
      <vt:lpstr>Định Nghĩa</vt:lpstr>
      <vt:lpstr>Cú pháp</vt:lpstr>
      <vt:lpstr>Ví dụ</vt:lpstr>
      <vt:lpstr>Ví dụ (tt)</vt:lpstr>
      <vt:lpstr>Ví dụ (tt)</vt:lpstr>
      <vt:lpstr>Ví dụ (tt)</vt:lpstr>
      <vt:lpstr>FAQs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Việt Khánh</dc:creator>
  <cp:lastModifiedBy>Khanh</cp:lastModifiedBy>
  <cp:revision>274</cp:revision>
  <dcterms:created xsi:type="dcterms:W3CDTF">2010-12-24T02:50:35Z</dcterms:created>
  <dcterms:modified xsi:type="dcterms:W3CDTF">2016-09-05T01:49:52Z</dcterms:modified>
</cp:coreProperties>
</file>